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1" r:id="rId4"/>
    <p:sldId id="264" r:id="rId5"/>
    <p:sldId id="259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DC302-027D-413A-B245-24FC299B2C0A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7C5D4-826C-4B9E-A026-1A7D1335F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51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2335-1F52-4809-8803-CDF8FB4C6178}" type="datetime1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1533-38CE-448C-9FF0-069D6D49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2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5D03-9CAC-4265-B47A-19DC32DE2523}" type="datetime1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1533-38CE-448C-9FF0-069D6D49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92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C4BC-5824-485E-ADB9-E99982101A0F}" type="datetime1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1533-38CE-448C-9FF0-069D6D49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57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B4BB-BE56-4B42-B71E-1D2A35A4FB9D}" type="datetime1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1533-38CE-448C-9FF0-069D6D49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01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1CC8-77F6-47A1-9D65-424B11FB10EE}" type="datetime1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1533-38CE-448C-9FF0-069D6D49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2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5235-C577-4393-AC0A-8F1A338D26B7}" type="datetime1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1533-38CE-448C-9FF0-069D6D49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61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9741-7D55-48BC-93E8-527E18B28765}" type="datetime1">
              <a:rPr lang="en-US" smtClean="0"/>
              <a:t>4/12/2018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1533-38CE-448C-9FF0-069D6D49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9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DD93-4F47-4DFF-A1E4-62CB1D2466F3}" type="datetime1">
              <a:rPr lang="en-US" smtClean="0"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1533-38CE-448C-9FF0-069D6D49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58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CE2D-83D8-4899-8E93-55B36912AF40}" type="datetime1">
              <a:rPr lang="en-US" smtClean="0"/>
              <a:t>4/12/2018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1533-38CE-448C-9FF0-069D6D49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3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53D1-88E1-4CD4-8070-E3195AF7EAA7}" type="datetime1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1533-38CE-448C-9FF0-069D6D49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32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F050-A7BE-42E9-BF40-CA6620D355AD}" type="datetime1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1533-38CE-448C-9FF0-069D6D49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122C2-BEA4-4EA8-B87E-FA090645EAD9}" type="datetime1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01533-38CE-448C-9FF0-069D6D49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0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customgardens@att.ne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www.johnnyseeds.com/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://www.groworganic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www.growerssupply/" TargetMode="External"/><Relationship Id="rId4" Type="http://schemas.openxmlformats.org/officeDocument/2006/relationships/hyperlink" Target="http://www.farmtek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09600"/>
            <a:ext cx="7772400" cy="1524000"/>
          </a:xfrm>
          <a:solidFill>
            <a:srgbClr val="FFFFCC"/>
          </a:solidFill>
          <a:ln w="57150">
            <a:solidFill>
              <a:srgbClr val="C00000"/>
            </a:solidFill>
          </a:ln>
        </p:spPr>
        <p:txBody>
          <a:bodyPr/>
          <a:lstStyle/>
          <a:p>
            <a:r>
              <a:rPr lang="en-US" b="1" dirty="0" smtClean="0"/>
              <a:t>LOW TUNNEL </a:t>
            </a:r>
            <a:br>
              <a:rPr lang="en-US" b="1" dirty="0" smtClean="0"/>
            </a:br>
            <a:r>
              <a:rPr lang="en-US" b="1" dirty="0" smtClean="0"/>
              <a:t>GARDEN STRUCTURES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8229600" cy="1600200"/>
          </a:xfrm>
          <a:ln w="57150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Presented by Ray Johnson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Custom Gardens Organic Farm - Silver Springs, NV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775-577-2069    </a:t>
            </a:r>
            <a:r>
              <a:rPr lang="en-US" sz="2800" dirty="0" smtClean="0">
                <a:solidFill>
                  <a:schemeClr val="tx1"/>
                </a:solidFill>
                <a:hlinkClick r:id="rId2"/>
              </a:rPr>
              <a:t>customgardens@att.net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4267200"/>
            <a:ext cx="7086600" cy="5232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2018 NEVADA SCHOOL GARDEN CONFERENCE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81200"/>
            <a:ext cx="3048000" cy="22860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1533-38CE-448C-9FF0-069D6D4973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96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ln w="38100">
            <a:solidFill>
              <a:srgbClr val="C00000"/>
            </a:solidFill>
          </a:ln>
        </p:spPr>
        <p:txBody>
          <a:bodyPr/>
          <a:lstStyle/>
          <a:p>
            <a:r>
              <a:rPr lang="en-US" b="1" dirty="0" err="1" smtClean="0"/>
              <a:t>LowTunnel</a:t>
            </a:r>
            <a:r>
              <a:rPr lang="en-US" b="1" dirty="0" smtClean="0"/>
              <a:t> A with Rebar + PVC RIB</a:t>
            </a:r>
            <a:endParaRPr lang="en-US" b="1" dirty="0"/>
          </a:p>
        </p:txBody>
      </p:sp>
      <p:pic>
        <p:nvPicPr>
          <p:cNvPr id="1026" name="Picture 2" descr="C:\Users\Owner\Pictures\workshop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3886200" cy="50292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Owner\Pictures\Season Extender  A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038600" cy="50292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1533-38CE-448C-9FF0-069D6D4973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0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“A” with Ridge-Pole + Finished View 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64" y="1667854"/>
            <a:ext cx="3688935" cy="46736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581400" cy="47244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1533-38CE-448C-9FF0-069D6D4973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88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  <a:ln w="38100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n-US" sz="3200" b="1" dirty="0" smtClean="0"/>
              <a:t>The builders, farmer Ray and </a:t>
            </a:r>
            <a:br>
              <a:rPr lang="en-US" sz="3200" b="1" dirty="0" smtClean="0"/>
            </a:br>
            <a:r>
              <a:rPr lang="en-US" sz="3200" b="1" dirty="0" smtClean="0"/>
              <a:t>volunteer </a:t>
            </a:r>
            <a:r>
              <a:rPr lang="en-US" sz="3200" b="1" dirty="0" err="1" smtClean="0"/>
              <a:t>Lizz</a:t>
            </a:r>
            <a:r>
              <a:rPr lang="en-US" sz="3200" b="1" dirty="0" smtClean="0"/>
              <a:t> – work with low tunnels for season extension.</a:t>
            </a:r>
            <a:endParaRPr lang="en-U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71124"/>
            <a:ext cx="5791200" cy="4377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71124"/>
            <a:ext cx="1339958" cy="148167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410200"/>
            <a:ext cx="1371600" cy="113982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1533-38CE-448C-9FF0-069D6D4973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47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rgbClr val="C00000"/>
            </a:solidFill>
          </a:ln>
        </p:spPr>
        <p:txBody>
          <a:bodyPr/>
          <a:lstStyle/>
          <a:p>
            <a:r>
              <a:rPr lang="en-US" b="1" dirty="0" smtClean="0"/>
              <a:t>LOW TUNNEL B WITH LUMBER</a:t>
            </a:r>
            <a:endParaRPr lang="en-US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3394472" cy="452596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 descr="C:\Users\Owner\Pictures\2018 Low tunnel style B wood fra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89518"/>
            <a:ext cx="3541876" cy="4536645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1533-38CE-448C-9FF0-069D6D4973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38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ln w="3810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Low Tunnel B close up and finished.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0" y="4038600"/>
            <a:ext cx="184785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854" y="1752600"/>
            <a:ext cx="3962400" cy="29718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19262"/>
            <a:ext cx="3575525" cy="422433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1854" y="4800600"/>
            <a:ext cx="3962400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4 X 8 Ft finished Wood Frame,  before placement and seasonal cover or shade. 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1533-38CE-448C-9FF0-069D6D4973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83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rgbClr val="C00000"/>
            </a:solidFill>
          </a:ln>
        </p:spPr>
        <p:txBody>
          <a:bodyPr/>
          <a:lstStyle/>
          <a:p>
            <a:r>
              <a:rPr lang="en-US" b="1" dirty="0" smtClean="0"/>
              <a:t>Resources, mail order and Local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Peaceful </a:t>
            </a:r>
            <a:r>
              <a:rPr lang="en-US" b="1" dirty="0"/>
              <a:t>V</a:t>
            </a:r>
            <a:r>
              <a:rPr lang="en-US" b="1" dirty="0" smtClean="0"/>
              <a:t>alley Farm Supply </a:t>
            </a:r>
            <a:r>
              <a:rPr lang="en-US" dirty="0" smtClean="0"/>
              <a:t>(seeds, supplies and tools)  </a:t>
            </a:r>
            <a:r>
              <a:rPr lang="en-US" b="1" dirty="0" smtClean="0">
                <a:hlinkClick r:id="rId2"/>
              </a:rPr>
              <a:t>www.groworganic.com</a:t>
            </a:r>
            <a:r>
              <a:rPr lang="en-US" b="1" dirty="0" smtClean="0"/>
              <a:t> 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2098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Johnny’s Seeds </a:t>
            </a:r>
            <a:r>
              <a:rPr lang="en-US" dirty="0" smtClean="0"/>
              <a:t>(Growers Library, Seed, Supplies, Tools) </a:t>
            </a:r>
            <a:r>
              <a:rPr lang="en-US" b="1" dirty="0" smtClean="0">
                <a:hlinkClick r:id="rId3"/>
              </a:rPr>
              <a:t>www.johnnyseeds.com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667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FarmTek</a:t>
            </a:r>
            <a:r>
              <a:rPr lang="en-US" dirty="0" smtClean="0"/>
              <a:t> (commercial scale – high tunnel frames and supply. ) </a:t>
            </a:r>
            <a:r>
              <a:rPr lang="en-US" b="1" dirty="0" smtClean="0">
                <a:hlinkClick r:id="rId4"/>
              </a:rPr>
              <a:t>www.farmtek.com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2766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Growers Supply </a:t>
            </a:r>
            <a:r>
              <a:rPr lang="en-US" dirty="0" smtClean="0"/>
              <a:t>(a division of </a:t>
            </a:r>
            <a:r>
              <a:rPr lang="en-US" dirty="0" err="1" smtClean="0"/>
              <a:t>FarmTek</a:t>
            </a:r>
            <a:r>
              <a:rPr lang="en-US" dirty="0" smtClean="0"/>
              <a:t>) </a:t>
            </a:r>
            <a:r>
              <a:rPr lang="en-US" b="1" dirty="0" smtClean="0">
                <a:hlinkClick r:id="rId5"/>
              </a:rPr>
              <a:t>www.growerssupply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3733800"/>
            <a:ext cx="8153400" cy="230832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Shop Locally wherever possible – Here are some of our area supply businesses:</a:t>
            </a:r>
          </a:p>
          <a:p>
            <a:pPr algn="ctr"/>
            <a:endParaRPr lang="en-US" sz="2400" b="1" dirty="0"/>
          </a:p>
          <a:p>
            <a:pPr algn="ctr"/>
            <a:r>
              <a:rPr lang="en-US" sz="1600" b="1" dirty="0" smtClean="0"/>
              <a:t>LOWES, HOME DEPOT, GARDEN CENTERS -  IN YOUR COMMUNTY</a:t>
            </a:r>
          </a:p>
          <a:p>
            <a:pPr algn="ctr"/>
            <a:endParaRPr lang="en-US" sz="1600" b="1" dirty="0"/>
          </a:p>
          <a:p>
            <a:pPr algn="ctr"/>
            <a:r>
              <a:rPr lang="en-US" b="1" dirty="0" smtClean="0">
                <a:latin typeface="Arial Black" panose="020B0A04020102020204" pitchFamily="34" charset="0"/>
              </a:rPr>
              <a:t>Remember, even if a big box store, these businesses provide local jobs!</a:t>
            </a:r>
            <a:endParaRPr lang="en-US" b="1" dirty="0"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50764"/>
            <a:ext cx="1143000" cy="11430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553" y="4217439"/>
            <a:ext cx="1395413" cy="100965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066800"/>
            <a:ext cx="163285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1533-38CE-448C-9FF0-069D6D4973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27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172</Words>
  <Application>Microsoft Office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LOW TUNNEL  GARDEN STRUCTURES</vt:lpstr>
      <vt:lpstr>LowTunnel A with Rebar + PVC RIB</vt:lpstr>
      <vt:lpstr>“A” with Ridge-Pole + Finished View </vt:lpstr>
      <vt:lpstr>The builders, farmer Ray and  volunteer Lizz – work with low tunnels for season extension.</vt:lpstr>
      <vt:lpstr>LOW TUNNEL B WITH LUMBER</vt:lpstr>
      <vt:lpstr>Low Tunnel B close up and finished.</vt:lpstr>
      <vt:lpstr>Resources, mail order and Local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 TUNNEL  GARDEN STRUCTURES</dc:title>
  <dc:creator>Owner</dc:creator>
  <cp:lastModifiedBy>Owner</cp:lastModifiedBy>
  <cp:revision>27</cp:revision>
  <dcterms:created xsi:type="dcterms:W3CDTF">2018-04-10T23:40:47Z</dcterms:created>
  <dcterms:modified xsi:type="dcterms:W3CDTF">2018-04-12T17:56:08Z</dcterms:modified>
</cp:coreProperties>
</file>